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14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Aus den </a:t>
            </a:r>
            <a:r>
              <a:rPr lang="de-CH" dirty="0" err="1" smtClean="0"/>
              <a:t>Requirements</a:t>
            </a:r>
            <a:r>
              <a:rPr lang="de-CH" dirty="0" smtClean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War</a:t>
            </a:r>
            <a:r>
              <a:rPr lang="de-CH" baseline="0" dirty="0" smtClean="0"/>
              <a:t> schon fast zu spät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Überlegt,</a:t>
            </a:r>
            <a:r>
              <a:rPr lang="de-CH" baseline="0" dirty="0" smtClean="0"/>
              <a:t> was gehört ins Domain Model</a:t>
            </a:r>
          </a:p>
          <a:p>
            <a:r>
              <a:rPr lang="de-CH" baseline="0" dirty="0" smtClean="0"/>
              <a:t>Relative steht </a:t>
            </a:r>
            <a:r>
              <a:rPr lang="de-CH" baseline="0" smtClean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Krankenkasse update -&gt; Remove </a:t>
            </a:r>
            <a:r>
              <a:rPr lang="de-CH" dirty="0" err="1" smtClean="0"/>
              <a:t>old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r>
              <a:rPr lang="de-CH" dirty="0" smtClean="0"/>
              <a:t>, </a:t>
            </a:r>
            <a:r>
              <a:rPr lang="de-CH" dirty="0" err="1" smtClean="0"/>
              <a:t>destroy</a:t>
            </a:r>
            <a:r>
              <a:rPr lang="de-CH" dirty="0" smtClean="0"/>
              <a:t> </a:t>
            </a:r>
            <a:r>
              <a:rPr lang="de-CH" dirty="0" err="1" smtClean="0"/>
              <a:t>old</a:t>
            </a:r>
            <a:r>
              <a:rPr lang="de-CH" dirty="0" smtClean="0"/>
              <a:t> (not </a:t>
            </a:r>
            <a:r>
              <a:rPr lang="de-CH" dirty="0" err="1" smtClean="0"/>
              <a:t>needed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 </a:t>
            </a:r>
            <a:r>
              <a:rPr lang="de-CH" dirty="0" err="1" smtClean="0"/>
              <a:t>anymore</a:t>
            </a:r>
            <a:r>
              <a:rPr lang="de-CH" dirty="0" smtClean="0"/>
              <a:t>), </a:t>
            </a:r>
            <a:r>
              <a:rPr lang="de-CH" dirty="0" err="1" smtClean="0"/>
              <a:t>create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(in </a:t>
            </a:r>
            <a:r>
              <a:rPr lang="de-CH" dirty="0" err="1" smtClean="0"/>
              <a:t>database</a:t>
            </a:r>
            <a:r>
              <a:rPr lang="de-CH" dirty="0" smtClean="0"/>
              <a:t>),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Send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: Create </a:t>
            </a:r>
            <a:r>
              <a:rPr lang="de-CH" dirty="0" err="1" smtClean="0"/>
              <a:t>Notification</a:t>
            </a:r>
            <a:r>
              <a:rPr lang="de-CH" dirty="0" smtClean="0"/>
              <a:t> (</a:t>
            </a:r>
            <a:r>
              <a:rPr lang="de-CH" dirty="0" err="1" smtClean="0"/>
              <a:t>store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), send </a:t>
            </a:r>
            <a:r>
              <a:rPr lang="de-CH" dirty="0" err="1" smtClean="0"/>
              <a:t>created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relativ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</a:t>
            </a:r>
            <a:r>
              <a:rPr lang="de-CH" dirty="0" smtClean="0"/>
              <a:t>Model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</a:t>
            </a:r>
            <a:r>
              <a:rPr lang="de-CH" dirty="0" smtClean="0"/>
              <a:t>herauskristallisiert (RE)</a:t>
            </a:r>
            <a:endParaRPr lang="de-CH" dirty="0"/>
          </a:p>
          <a:p>
            <a:pPr lvl="1"/>
            <a:r>
              <a:rPr lang="de-CH" b="1" dirty="0" smtClean="0"/>
              <a:t>Relative</a:t>
            </a:r>
            <a:r>
              <a:rPr lang="de-CH" dirty="0" smtClean="0"/>
              <a:t>, </a:t>
            </a:r>
            <a:r>
              <a:rPr lang="de-CH" b="1" dirty="0" smtClean="0"/>
              <a:t>Patient</a:t>
            </a:r>
            <a:r>
              <a:rPr lang="de-CH" dirty="0" smtClean="0"/>
              <a:t>, </a:t>
            </a:r>
            <a:r>
              <a:rPr lang="de-CH" b="1" dirty="0" err="1" smtClean="0"/>
              <a:t>Doctor</a:t>
            </a:r>
            <a:endParaRPr lang="de-CH" b="1" dirty="0" smtClean="0"/>
          </a:p>
          <a:p>
            <a:pPr lvl="1"/>
            <a:r>
              <a:rPr lang="de-CH" dirty="0" smtClean="0"/>
              <a:t>Kommunikationsaustausch -&gt; </a:t>
            </a:r>
            <a:r>
              <a:rPr lang="de-CH" b="1" dirty="0" smtClean="0"/>
              <a:t>Pinnwand</a:t>
            </a:r>
            <a:endParaRPr lang="de-CH" b="1" dirty="0"/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 smtClean="0"/>
              <a:t>Erinnerung</a:t>
            </a:r>
            <a:r>
              <a:rPr lang="de-CH" dirty="0" smtClean="0"/>
              <a:t>)</a:t>
            </a:r>
            <a:endParaRPr lang="de-CH" dirty="0"/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 smtClean="0"/>
              <a:t>Erinnerung (Notifikation)</a:t>
            </a:r>
            <a:endParaRPr lang="de-CH" b="1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/>
          <a:lstStyle/>
          <a:p>
            <a:r>
              <a:rPr lang="de-CH" dirty="0"/>
              <a:t>Sequenzdiagramm Krankenkasse ändern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80" y="211230"/>
            <a:ext cx="5191198" cy="60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88" y="1437481"/>
            <a:ext cx="6929223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5" y="1564959"/>
            <a:ext cx="9289333" cy="46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Breitbild</PresentationFormat>
  <Paragraphs>29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</vt:lpstr>
      <vt:lpstr>Entities</vt:lpstr>
      <vt:lpstr>Responsive Driven Design </vt:lpstr>
      <vt:lpstr>UML Draft </vt:lpstr>
      <vt:lpstr>Sequenzdiagramm Krankenkasse ändern </vt:lpstr>
      <vt:lpstr>Sequenzdiagramm Erinnerung Medikation </vt:lpstr>
      <vt:lpstr>UML Diagramm 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Leandro Lerena</cp:lastModifiedBy>
  <cp:revision>46</cp:revision>
  <dcterms:created xsi:type="dcterms:W3CDTF">2017-03-20T17:06:14Z</dcterms:created>
  <dcterms:modified xsi:type="dcterms:W3CDTF">2017-04-07T06:27:32Z</dcterms:modified>
</cp:coreProperties>
</file>